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5" d="100"/>
          <a:sy n="85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5125-A351-47CA-9C7C-6D001C0E195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4C1A-8545-47F0-B53E-A523AF68A9C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duruma gelmemek için</a:t>
            </a:r>
            <a:r>
              <a:rPr lang="tr-TR" baseline="0" dirty="0" smtClean="0"/>
              <a:t> </a:t>
            </a:r>
            <a:r>
              <a:rPr lang="tr-TR" baseline="0" dirty="0" smtClean="0">
                <a:sym typeface="Wingdings" pitchFamily="2" charset="2"/>
              </a:rPr>
              <a:t> :);)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Tabii tam tersi de olabilir :)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Hayat</a:t>
            </a:r>
            <a:r>
              <a:rPr lang="tr-TR" baseline="0" dirty="0" smtClean="0"/>
              <a:t> nefret edemeyecek kadar kısa!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SOSYAL</a:t>
            </a:r>
            <a:r>
              <a:rPr lang="tr-TR" baseline="0" dirty="0" smtClean="0"/>
              <a:t> MEDYA,HAYAT KARARTIR!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rsimiz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ersimiz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SOSYAL MEDYA VE ZARARLARI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Konu Başlıkları:</a:t>
            </a:r>
          </a:p>
          <a:p>
            <a:r>
              <a:rPr lang="tr-TR" dirty="0" smtClean="0"/>
              <a:t>Sosyal Medya Nedir?</a:t>
            </a:r>
          </a:p>
          <a:p>
            <a:r>
              <a:rPr lang="tr-TR" dirty="0" smtClean="0"/>
              <a:t>Sosyal Medyanın Hayatımıza Etkileri Nelerdir?</a:t>
            </a:r>
          </a:p>
          <a:p>
            <a:r>
              <a:rPr lang="tr-TR" dirty="0" smtClean="0"/>
              <a:t>Sosyal Medya Ve Zararları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syal+Medyanın+ZararlarıBU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HASTALIKLAR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Göz hastalıkları,baş ağrıları,uykusuzluk gibi hastalıklara neden olabilir.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3258_sabahlari_bas_agrisi_ile_uyanm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120680"/>
          </a:xfrm>
          <a:prstGeom prst="rect">
            <a:avLst/>
          </a:prstGeom>
        </p:spPr>
      </p:pic>
      <p:pic>
        <p:nvPicPr>
          <p:cNvPr id="2050" name="Picture 2" descr="C:\Sitelerin Takibi\Dersimiz.com\2017-2018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524625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YALNIZLAŞMA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Kimse ile konuşmayıp hep sosyal medya ve internet ile ilgilenerek arkadaş kaybetmeye, yani yalnızlaşmaya neden olur.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ep-telefonlarının-çocuklara-etki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ASOSYALLEŞME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Düşünülenin tam tersine sosyalleştirmez, asosyalleştirir.</a:t>
            </a:r>
          </a:p>
          <a:p>
            <a:r>
              <a:rPr lang="tr-TR" dirty="0" smtClean="0"/>
              <a:t>Sosyal medya başında oturmak,başkalarıyla olan ilişkilerimizi keser.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sosyal.coc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912779" cy="57029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KAYBI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başında çok uzun zaman geçirmek fazla gereksiz zaman kaybına neden olmaktadır.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z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5435"/>
            <a:ext cx="8568952" cy="6512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beraberinde bir sürü terslik de getirdiği için bizim de genellikle stresli olmamızı sağlar.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 NEDİR?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tres-ile-basa-cikmanin-6-etkili-yo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2096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HAYATTA BAŞARISIZLIK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iş ve derslerle de ilişkimizi keser ve başarısız olmamızı sağlar.Aynı zamanda insanlarla da ilişkimizi keserek bizden uzaklaşmalarına neden olur.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aşarısızşık-yoktur.docx2_-300x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86" y="404664"/>
            <a:ext cx="8615242" cy="6048672"/>
          </a:xfrm>
          <a:prstGeom prst="rect">
            <a:avLst/>
          </a:prstGeom>
        </p:spPr>
      </p:pic>
      <p:pic>
        <p:nvPicPr>
          <p:cNvPr id="3074" name="Picture 2" descr="C:\Sitelerin Takibi\Dersimiz.com\2017-2018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MUTSUZLUK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mutsuz olmamıza sebep olur.Çünkü az önce saydığımız ve anlattığımız bütün etkenler mutsuzluğu beraberinde getirecektir.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45298" cy="65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love-happiness-girl-heart-valentines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700459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BUNA DEĞER Mİ?BİR DAHA DÜŞÜN…!!!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SOSYAL MEDYA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tr-TR" dirty="0" smtClean="0"/>
              <a:t>Hepimizin bildiği gibi sosyal medya bir dijital platformdur.</a:t>
            </a:r>
          </a:p>
          <a:p>
            <a:r>
              <a:rPr lang="tr-TR" dirty="0" smtClean="0"/>
              <a:t>İnsanların işini kolaylaştıran ve hızlı hâle getiren bir web teknoloji eseridir.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Olumlu etkilerinin ortaya çıkması için </a:t>
            </a:r>
          </a:p>
          <a:p>
            <a:pPr>
              <a:buNone/>
            </a:pPr>
            <a:r>
              <a:rPr lang="tr-TR" dirty="0" smtClean="0"/>
              <a:t>         düzgün kullanım gereklidir!</a:t>
            </a:r>
          </a:p>
        </p:txBody>
      </p:sp>
      <p:pic>
        <p:nvPicPr>
          <p:cNvPr id="6" name="5 Resim" descr="ün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65104"/>
            <a:ext cx="100811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SYAL+MEDYA+NEDİR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HAYATIMIZA ETKİLERİ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SOSYAL MEDYANIN HAYATIMIZA ETKİLERİ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Sosyal medya artık hayatımızın her anında yanımızda.</a:t>
            </a:r>
          </a:p>
          <a:p>
            <a:r>
              <a:rPr lang="tr-TR" dirty="0" smtClean="0"/>
              <a:t>Örneğin,iş hayatımızda,aile ilişkilerimizde,hatta kültürel değerlerimizi bile derinden yaralıyor.</a:t>
            </a:r>
          </a:p>
          <a:p>
            <a:r>
              <a:rPr lang="tr-TR" dirty="0" smtClean="0"/>
              <a:t>Yeni nesil teknoloji,insanları gerçekten etkilemeye başlıyor.</a:t>
            </a:r>
          </a:p>
          <a:p>
            <a:r>
              <a:rPr lang="tr-TR" dirty="0" smtClean="0"/>
              <a:t>Örneğin,artık okullarda,sokaklarda gördüğümüz insanların en az onundan sekizi gözlük kullanmaktadır.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66675"/>
            <a:ext cx="82200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ZARARLARI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ZARARLARI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1-HASTALIKLAR</a:t>
            </a:r>
          </a:p>
          <a:p>
            <a:r>
              <a:rPr lang="tr-TR" dirty="0" smtClean="0"/>
              <a:t>2-YALNIZLAŞMA</a:t>
            </a:r>
          </a:p>
          <a:p>
            <a:r>
              <a:rPr lang="tr-TR" dirty="0" smtClean="0"/>
              <a:t>3-ASOSYALLEŞME</a:t>
            </a:r>
          </a:p>
          <a:p>
            <a:r>
              <a:rPr lang="tr-TR" dirty="0" smtClean="0"/>
              <a:t>4-ZAMAN KAYBI</a:t>
            </a:r>
          </a:p>
          <a:p>
            <a:r>
              <a:rPr lang="tr-TR" dirty="0" smtClean="0"/>
              <a:t>5-STRES</a:t>
            </a:r>
          </a:p>
          <a:p>
            <a:r>
              <a:rPr lang="tr-TR" dirty="0" smtClean="0"/>
              <a:t>6-HAYATTA BAŞARISIZLIK</a:t>
            </a:r>
          </a:p>
          <a:p>
            <a:r>
              <a:rPr lang="tr-TR" dirty="0" smtClean="0"/>
              <a:t>7-MUTSUZLUK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276</Words>
  <Application>Microsoft Office PowerPoint</Application>
  <PresentationFormat>Ekran Gösterisi (4:3)</PresentationFormat>
  <Paragraphs>57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SOSYAL MEDYA VE ZARARLARI</vt:lpstr>
      <vt:lpstr>SOSYAL MEDYA NEDİR?</vt:lpstr>
      <vt:lpstr>SOSYAL MEDYA NEDİR?</vt:lpstr>
      <vt:lpstr>Slayt 4</vt:lpstr>
      <vt:lpstr>SOSYAL MEDYANIN HAYATIMIZA ETKİLERİ</vt:lpstr>
      <vt:lpstr>SOSYAL MEDYANIN HAYATIMIZA ETKİLERİ</vt:lpstr>
      <vt:lpstr>Slayt 7</vt:lpstr>
      <vt:lpstr>SOSYAL MEDYANIN ZARARLARI</vt:lpstr>
      <vt:lpstr>SOSYAL MEDYANIN ZARARLARI</vt:lpstr>
      <vt:lpstr>Slayt 10</vt:lpstr>
      <vt:lpstr>HASTALIKLAR</vt:lpstr>
      <vt:lpstr>Slayt 12</vt:lpstr>
      <vt:lpstr>YALNIZLAŞMA</vt:lpstr>
      <vt:lpstr>Slayt 14</vt:lpstr>
      <vt:lpstr>ASOSYALLEŞME</vt:lpstr>
      <vt:lpstr>Slayt 16</vt:lpstr>
      <vt:lpstr>ZAMAN KAYBI</vt:lpstr>
      <vt:lpstr>Slayt 18</vt:lpstr>
      <vt:lpstr>STRES</vt:lpstr>
      <vt:lpstr>Slayt 20</vt:lpstr>
      <vt:lpstr>HAYATTA BAŞARISIZLIK</vt:lpstr>
      <vt:lpstr>Slayt 22</vt:lpstr>
      <vt:lpstr>MUTSUZLUK</vt:lpstr>
      <vt:lpstr>Slayt 24</vt:lpstr>
      <vt:lpstr>Slayt 25</vt:lpstr>
      <vt:lpstr>BUNA DEĞER Mİ?BİR DAHA DÜŞÜN…!!!</vt:lpstr>
    </vt:vector>
  </TitlesOfParts>
  <Company>dersimiz.com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MEDYA VE ZARARLARI</dc:title>
  <dc:subject>dersimiz.com</dc:subject>
  <dc:creator>dersimiz.com</dc:creator>
  <cp:keywords>dersimiz.com</cp:keywords>
  <dc:description>dersimiz.com</dc:description>
  <cp:lastModifiedBy>DC Media</cp:lastModifiedBy>
  <dcterms:created xsi:type="dcterms:W3CDTF">2018-02-14T18:51:39Z</dcterms:created>
  <dcterms:modified xsi:type="dcterms:W3CDTF">2018-03-05T17:07:17Z</dcterms:modified>
  <cp:category>dersimiz.com</cp:category>
</cp:coreProperties>
</file>